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3"/>
    <p:sldMasterId id="214748369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13716000" cx="24384000"/>
  <p:notesSz cx="6858000" cy="9144000"/>
  <p:embeddedFontLst>
    <p:embeddedFont>
      <p:font typeface="Assistant ExtraLight"/>
      <p:regular r:id="rId21"/>
      <p:bold r:id="rId22"/>
    </p:embeddedFont>
    <p:embeddedFont>
      <p:font typeface="Proxima Nova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Assistant"/>
      <p:regular r:id="rId31"/>
      <p:bold r:id="rId32"/>
    </p:embeddedFont>
    <p:embeddedFont>
      <p:font typeface="Helvetica Neue"/>
      <p:regular r:id="rId33"/>
      <p:bold r:id="rId34"/>
      <p:italic r:id="rId35"/>
      <p:boldItalic r:id="rId36"/>
    </p:embeddedFont>
    <p:embeddedFont>
      <p:font typeface="Helvetica Neue Light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Light-boldItalic.fntdata"/><Relationship Id="rId20" Type="http://schemas.openxmlformats.org/officeDocument/2006/relationships/slide" Target="slides/slide15.xml"/><Relationship Id="rId22" Type="http://schemas.openxmlformats.org/officeDocument/2006/relationships/font" Target="fonts/AssistantExtraLight-bold.fntdata"/><Relationship Id="rId21" Type="http://schemas.openxmlformats.org/officeDocument/2006/relationships/font" Target="fonts/AssistantExtraLight-regular.fntdata"/><Relationship Id="rId24" Type="http://schemas.openxmlformats.org/officeDocument/2006/relationships/font" Target="fonts/ProximaNova-bold.fntdata"/><Relationship Id="rId23" Type="http://schemas.openxmlformats.org/officeDocument/2006/relationships/font" Target="fonts/ProximaNova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ProximaNova-boldItalic.fntdata"/><Relationship Id="rId25" Type="http://schemas.openxmlformats.org/officeDocument/2006/relationships/font" Target="fonts/ProximaNova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ssistan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HelveticaNeue-regular.fntdata"/><Relationship Id="rId10" Type="http://schemas.openxmlformats.org/officeDocument/2006/relationships/slide" Target="slides/slide5.xml"/><Relationship Id="rId32" Type="http://schemas.openxmlformats.org/officeDocument/2006/relationships/font" Target="fonts/Assistant-bold.fntdata"/><Relationship Id="rId13" Type="http://schemas.openxmlformats.org/officeDocument/2006/relationships/slide" Target="slides/slide8.xml"/><Relationship Id="rId35" Type="http://schemas.openxmlformats.org/officeDocument/2006/relationships/font" Target="fonts/HelveticaNeue-italic.fntdata"/><Relationship Id="rId12" Type="http://schemas.openxmlformats.org/officeDocument/2006/relationships/slide" Target="slides/slide7.xml"/><Relationship Id="rId34" Type="http://schemas.openxmlformats.org/officeDocument/2006/relationships/font" Target="fonts/HelveticaNeue-bold.fntdata"/><Relationship Id="rId15" Type="http://schemas.openxmlformats.org/officeDocument/2006/relationships/slide" Target="slides/slide10.xml"/><Relationship Id="rId37" Type="http://schemas.openxmlformats.org/officeDocument/2006/relationships/font" Target="fonts/HelveticaNeueLight-regular.fntdata"/><Relationship Id="rId14" Type="http://schemas.openxmlformats.org/officeDocument/2006/relationships/slide" Target="slides/slide9.xml"/><Relationship Id="rId36" Type="http://schemas.openxmlformats.org/officeDocument/2006/relationships/font" Target="fonts/HelveticaNeue-boldItalic.fntdata"/><Relationship Id="rId17" Type="http://schemas.openxmlformats.org/officeDocument/2006/relationships/slide" Target="slides/slide12.xml"/><Relationship Id="rId39" Type="http://schemas.openxmlformats.org/officeDocument/2006/relationships/font" Target="fonts/HelveticaNeueLight-italic.fntdata"/><Relationship Id="rId16" Type="http://schemas.openxmlformats.org/officeDocument/2006/relationships/slide" Target="slides/slide11.xml"/><Relationship Id="rId38" Type="http://schemas.openxmlformats.org/officeDocument/2006/relationships/font" Target="fonts/HelveticaNeueLigh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7" name="Google Shape;187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add785145d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add785145d_0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add785145d_0_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add785145d_0_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dd785145d_0_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add785145d_0_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dd785145d_0_90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dd785145d_0_9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add785145d_0_9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add785145d_0_9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8" name="Google Shape;338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6" name="Google Shape;20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2" name="Google Shape;212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WHAT happend Spring 2020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2fdeee504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1" name="Google Shape;221;ga2fdeee504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WHAT happend Spring 2020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add785145d_0_6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add785145d_0_6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dcc79b60c_1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8" name="Google Shape;258;gadcc79b60c_1_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WHAT happend Spring 2020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add785145d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add785145d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add785145d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add785145d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 showMasterSp="0">
  <p:cSld name="Title &amp; Photo Alt 2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" name="Google Shape;12;p2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17838459" y="10315803"/>
            <a:ext cx="6617949" cy="34708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073" y="440799"/>
            <a:ext cx="4095457" cy="77712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type="tx">
  <p:cSld name="TITLE_AND_BOD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showMasterSp="0">
  <p:cSld name="Title &amp; Photo 3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0" name="Google Shape;50;p12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12719984" y="7631390"/>
            <a:ext cx="11736424" cy="61552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1" name="Google Shape;5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642" y="297104"/>
            <a:ext cx="3643475" cy="691339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 showMasterSp="0">
  <p:cSld name="Title &amp; Photo Al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4" name="Google Shape;54;p13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17838458" y="10315802"/>
            <a:ext cx="6617950" cy="347082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642" y="297104"/>
            <a:ext cx="3643475" cy="69133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 copy" showMasterSp="0">
  <p:cSld name="Title - Top cop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279400" y="279400"/>
            <a:ext cx="23824800" cy="13156800"/>
          </a:xfrm>
          <a:prstGeom prst="rect">
            <a:avLst/>
          </a:prstGeom>
          <a:noFill/>
          <a:ln cap="flat" cmpd="sng" w="9525">
            <a:solidFill>
              <a:srgbClr val="D6D5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1400" lIns="71400" spcFirstLastPara="1" rIns="71400" wrap="square" tIns="7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9" name="Google Shape;59;p14"/>
          <p:cNvGrpSpPr/>
          <p:nvPr/>
        </p:nvGrpSpPr>
        <p:grpSpPr>
          <a:xfrm>
            <a:off x="23011340" y="419099"/>
            <a:ext cx="957000" cy="1277700"/>
            <a:chOff x="-1" y="-1"/>
            <a:chExt cx="957000" cy="1277700"/>
          </a:xfrm>
        </p:grpSpPr>
        <p:sp>
          <p:nvSpPr>
            <p:cNvPr id="60" name="Google Shape;60;p14"/>
            <p:cNvSpPr/>
            <p:nvPr/>
          </p:nvSpPr>
          <p:spPr>
            <a:xfrm>
              <a:off x="-1" y="-1"/>
              <a:ext cx="957000" cy="1277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rotWithShape="0" dir="5400000" dist="25400">
                <a:srgbClr val="000000">
                  <a:alpha val="48235"/>
                </a:srgbClr>
              </a:outerShdw>
            </a:effectLst>
          </p:spPr>
          <p:txBody>
            <a:bodyPr anchorCtr="0" anchor="ctr" bIns="71400" lIns="71400" spcFirstLastPara="1" rIns="71400" wrap="square" tIns="714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900"/>
                <a:buFont typeface="Helvetica Neue"/>
                <a:buNone/>
              </a:pPr>
              <a:r>
                <a:t/>
              </a:r>
              <a:endParaRPr b="0" i="0" sz="29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Grafik 7" id="61" name="Google Shape;61;p14"/>
            <p:cNvPicPr preferRelativeResize="0"/>
            <p:nvPr/>
          </p:nvPicPr>
          <p:blipFill rotWithShape="1">
            <a:blip r:embed="rId2">
              <a:alphaModFix/>
            </a:blip>
            <a:srcRect b="11063" l="0" r="0" t="0"/>
            <a:stretch/>
          </p:blipFill>
          <p:spPr>
            <a:xfrm>
              <a:off x="78336" y="67812"/>
              <a:ext cx="800498" cy="114216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11954104" y="13073061"/>
            <a:ext cx="4665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00" lIns="71400" spcFirstLastPara="1" rIns="71400" wrap="square" tIns="714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 3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4833936" y="2303859"/>
            <a:ext cx="14715900" cy="46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00" lIns="71400" spcFirstLastPara="1" rIns="71400" wrap="square" tIns="7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4833936" y="7090171"/>
            <a:ext cx="14715900" cy="15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00" lIns="71400" spcFirstLastPara="1" rIns="71400" wrap="square" tIns="714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sz="53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sz="53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sz="53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sz="53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sz="53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584200" lvl="5" marL="274320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■"/>
              <a:defRPr/>
            </a:lvl6pPr>
            <a:lvl7pPr indent="-584200" lvl="6" marL="320040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●"/>
              <a:defRPr/>
            </a:lvl7pPr>
            <a:lvl8pPr indent="-584200" lvl="7" marL="365760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○"/>
              <a:defRPr/>
            </a:lvl8pPr>
            <a:lvl9pPr indent="-584200" lvl="8" marL="411480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■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11954115" y="13073061"/>
            <a:ext cx="4665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00" lIns="71400" spcFirstLastPara="1" rIns="71400" wrap="square" tIns="714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27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4">
  <p:cSld name="TITLE_4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ctrTitle"/>
          </p:nvPr>
        </p:nvSpPr>
        <p:spPr>
          <a:xfrm>
            <a:off x="831222" y="1985533"/>
            <a:ext cx="22721701" cy="54735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831200" y="7557667"/>
            <a:ext cx="22721701" cy="21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2">
  <p:cSld name="TITLE_AND_BODY_4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type="title"/>
          </p:nvPr>
        </p:nvSpPr>
        <p:spPr>
          <a:xfrm>
            <a:off x="2387395" y="57529"/>
            <a:ext cx="19608901" cy="30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2387395" y="3199726"/>
            <a:ext cx="19608901" cy="88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501650" lvl="0" marL="4572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501650" lvl="1" marL="9144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501650" lvl="2" marL="13716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501650" lvl="3" marL="18288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501650" lvl="4" marL="22860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501650" lvl="5" marL="27432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501650" lvl="6" marL="32004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501650" lvl="7" marL="36576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501650" lvl="8" marL="41148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11883338" y="13010553"/>
            <a:ext cx="5952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83525" lIns="83525" spcFirstLastPara="1" rIns="83525" wrap="square" tIns="835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showMasterSp="0">
  <p:cSld name="Title &amp; Photo 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6" name="Google Shape;76;p18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12719984" y="7631390"/>
            <a:ext cx="11736424" cy="61552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7" name="Google Shape;7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073" y="440799"/>
            <a:ext cx="4095457" cy="777123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 type="title">
  <p:cSld name="TITLE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/>
          <p:nvPr/>
        </p:nvSpPr>
        <p:spPr>
          <a:xfrm>
            <a:off x="29550" y="1900"/>
            <a:ext cx="24384001" cy="13716002"/>
          </a:xfrm>
          <a:prstGeom prst="rect">
            <a:avLst/>
          </a:prstGeom>
          <a:solidFill>
            <a:srgbClr val="EA5B25"/>
          </a:solidFill>
          <a:ln cap="flat" cmpd="sng" w="9525">
            <a:solidFill>
              <a:srgbClr val="5E5E5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4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 showMasterSp="0">
  <p:cSld name="Title, Bullets &amp; Photo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Dbreak.png" id="83" name="Google Shape;8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370" y="0"/>
            <a:ext cx="2435926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 showMasterSp="0">
  <p:cSld name="Bullets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tstimetocelebrate.png" id="86" name="Google Shape;8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370" y="0"/>
            <a:ext cx="2435926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>
  <p:cSld name="Title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91" name="Google Shape;91;p22"/>
          <p:cNvSpPr txBox="1"/>
          <p:nvPr>
            <p:ph idx="2" type="body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 showMasterSp="0">
  <p:cSld name="Sec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 showMasterSp="0">
  <p:cSld name="Stateme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idx="1" type="body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Fact" showMasterSp="0">
  <p:cSld name="Big Fac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/>
          <p:nvPr>
            <p:ph idx="1" type="body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2" type="body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showMasterSp="0">
  <p:cSld name="Quote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7"/>
          <p:cNvSpPr txBox="1"/>
          <p:nvPr>
            <p:ph idx="1" type="body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09" name="Google Shape;109;p27"/>
          <p:cNvSpPr txBox="1"/>
          <p:nvPr>
            <p:ph idx="2" type="body"/>
          </p:nvPr>
        </p:nvSpPr>
        <p:spPr>
          <a:xfrm>
            <a:off x="1753923" y="4939860"/>
            <a:ext cx="20876153" cy="38362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 showMasterSp="0">
  <p:cSld name="Photo - 3 Up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/>
          <p:nvPr>
            <p:ph idx="2" type="pic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" name="Google Shape;113;p28"/>
          <p:cNvSpPr/>
          <p:nvPr>
            <p:ph idx="3" type="pic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4" name="Google Shape;114;p28"/>
          <p:cNvSpPr/>
          <p:nvPr>
            <p:ph idx="4" type="pic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5" name="Google Shape;115;p28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 showMasterSp="0">
  <p:cSld name="Photo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9"/>
          <p:cNvSpPr/>
          <p:nvPr>
            <p:ph idx="2" type="pic"/>
          </p:nvPr>
        </p:nvSpPr>
        <p:spPr>
          <a:xfrm>
            <a:off x="-1333500" y="-5524500"/>
            <a:ext cx="27051001" cy="21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" name="Google Shape;118;p2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 2">
  <p:cSld name="TITLE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0"/>
          <p:cNvSpPr txBox="1"/>
          <p:nvPr>
            <p:ph type="title"/>
          </p:nvPr>
        </p:nvSpPr>
        <p:spPr>
          <a:xfrm>
            <a:off x="4833937" y="2303859"/>
            <a:ext cx="14716199" cy="46434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11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1" name="Google Shape;121;p30"/>
          <p:cNvSpPr txBox="1"/>
          <p:nvPr>
            <p:ph idx="1" type="body"/>
          </p:nvPr>
        </p:nvSpPr>
        <p:spPr>
          <a:xfrm>
            <a:off x="4833937" y="7090171"/>
            <a:ext cx="14716199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122" name="Google Shape;122;p30"/>
          <p:cNvSpPr txBox="1"/>
          <p:nvPr>
            <p:ph idx="12" type="sldNum"/>
          </p:nvPr>
        </p:nvSpPr>
        <p:spPr>
          <a:xfrm>
            <a:off x="11954103" y="13073062"/>
            <a:ext cx="46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">
  <p:cSld name="TITLE_AND_BODY 2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23188988" y="12524871"/>
            <a:ext cx="867300" cy="87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00" lIns="243700" spcFirstLastPara="1" rIns="243700" wrap="square" tIns="24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58585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_OBJECTS 1">
  <p:cSld name="TITLE_AND_BODY_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1"/>
          <p:cNvSpPr txBox="1"/>
          <p:nvPr>
            <p:ph type="title"/>
          </p:nvPr>
        </p:nvSpPr>
        <p:spPr>
          <a:xfrm>
            <a:off x="1676160" y="730080"/>
            <a:ext cx="21031199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5" name="Google Shape;125;p31"/>
          <p:cNvSpPr txBox="1"/>
          <p:nvPr>
            <p:ph idx="1" type="body"/>
          </p:nvPr>
        </p:nvSpPr>
        <p:spPr>
          <a:xfrm>
            <a:off x="1218959" y="320903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126" name="Google Shape;126;p31"/>
          <p:cNvSpPr txBox="1"/>
          <p:nvPr>
            <p:ph idx="2" type="body"/>
          </p:nvPr>
        </p:nvSpPr>
        <p:spPr>
          <a:xfrm>
            <a:off x="12463919" y="320903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127" name="Google Shape;127;p31"/>
          <p:cNvSpPr txBox="1"/>
          <p:nvPr>
            <p:ph idx="3" type="body"/>
          </p:nvPr>
        </p:nvSpPr>
        <p:spPr>
          <a:xfrm>
            <a:off x="1218959" y="736415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128" name="Google Shape;128;p31"/>
          <p:cNvSpPr txBox="1"/>
          <p:nvPr>
            <p:ph idx="4" type="body"/>
          </p:nvPr>
        </p:nvSpPr>
        <p:spPr>
          <a:xfrm>
            <a:off x="12463919" y="736415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129" name="Google Shape;129;p31"/>
          <p:cNvSpPr txBox="1"/>
          <p:nvPr>
            <p:ph idx="12" type="sldNum"/>
          </p:nvPr>
        </p:nvSpPr>
        <p:spPr>
          <a:xfrm>
            <a:off x="17475202" y="12712702"/>
            <a:ext cx="56895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5475" lIns="211000" spcFirstLastPara="1" rIns="211000" wrap="square" tIns="1054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2"/>
          <p:cNvSpPr txBox="1"/>
          <p:nvPr>
            <p:ph type="ctrTitle"/>
          </p:nvPr>
        </p:nvSpPr>
        <p:spPr>
          <a:xfrm>
            <a:off x="831222" y="1985533"/>
            <a:ext cx="22721701" cy="54735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132" name="Google Shape;132;p32"/>
          <p:cNvSpPr txBox="1"/>
          <p:nvPr>
            <p:ph idx="1" type="subTitle"/>
          </p:nvPr>
        </p:nvSpPr>
        <p:spPr>
          <a:xfrm>
            <a:off x="831200" y="7557667"/>
            <a:ext cx="22721701" cy="21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133" name="Google Shape;133;p32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1">
  <p:cSld name="TITLE_AND_BODY_3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3"/>
          <p:cNvSpPr txBox="1"/>
          <p:nvPr>
            <p:ph type="title"/>
          </p:nvPr>
        </p:nvSpPr>
        <p:spPr>
          <a:xfrm>
            <a:off x="2387395" y="57529"/>
            <a:ext cx="19608901" cy="30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Proxima Nova"/>
              <a:buNone/>
              <a:defRPr b="1" i="0" sz="1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36" name="Google Shape;136;p33"/>
          <p:cNvSpPr txBox="1"/>
          <p:nvPr>
            <p:ph idx="1" type="body"/>
          </p:nvPr>
        </p:nvSpPr>
        <p:spPr>
          <a:xfrm>
            <a:off x="2387395" y="3199726"/>
            <a:ext cx="19608901" cy="88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501650" lvl="0" marL="4572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501650" lvl="1" marL="9144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501650" lvl="2" marL="13716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-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501650" lvl="3" marL="18288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501650" lvl="4" marL="22860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501650" lvl="5" marL="27432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501650" lvl="6" marL="32004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501650" lvl="7" marL="36576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501650" lvl="8" marL="4114800" marR="0" algn="l">
              <a:lnSpc>
                <a:spcPct val="100000"/>
              </a:lnSpc>
              <a:spcBef>
                <a:spcPts val="670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roxima Nova"/>
              <a:buChar char="•"/>
              <a:defRPr b="0" i="0" sz="56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37" name="Google Shape;137;p33"/>
          <p:cNvSpPr txBox="1"/>
          <p:nvPr>
            <p:ph idx="12" type="sldNum"/>
          </p:nvPr>
        </p:nvSpPr>
        <p:spPr>
          <a:xfrm>
            <a:off x="11883338" y="13010553"/>
            <a:ext cx="5952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83525" lIns="83525" spcFirstLastPara="1" rIns="83525" wrap="square" tIns="835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5"/>
          <p:cNvSpPr/>
          <p:nvPr/>
        </p:nvSpPr>
        <p:spPr>
          <a:xfrm>
            <a:off x="0" y="-30667"/>
            <a:ext cx="24384001" cy="13746300"/>
          </a:xfrm>
          <a:prstGeom prst="rect">
            <a:avLst/>
          </a:prstGeom>
          <a:gradFill>
            <a:gsLst>
              <a:gs pos="0">
                <a:srgbClr val="58ADC5"/>
              </a:gs>
              <a:gs pos="100000">
                <a:srgbClr val="045962"/>
              </a:gs>
            </a:gsLst>
            <a:lin ang="0" scaled="0"/>
          </a:gra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733" y="636875"/>
            <a:ext cx="5431068" cy="1030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6"/>
          <p:cNvSpPr/>
          <p:nvPr/>
        </p:nvSpPr>
        <p:spPr>
          <a:xfrm>
            <a:off x="0" y="-30667"/>
            <a:ext cx="24384001" cy="13746300"/>
          </a:xfrm>
          <a:prstGeom prst="rect">
            <a:avLst/>
          </a:prstGeom>
          <a:solidFill>
            <a:srgbClr val="58ADC5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7" name="Google Shape;147;p36"/>
          <p:cNvPicPr preferRelativeResize="0"/>
          <p:nvPr/>
        </p:nvPicPr>
        <p:blipFill rotWithShape="1">
          <a:blip r:embed="rId2">
            <a:alphaModFix/>
          </a:blip>
          <a:srcRect b="8850" l="0" r="0" t="0"/>
          <a:stretch/>
        </p:blipFill>
        <p:spPr>
          <a:xfrm>
            <a:off x="22826198" y="466133"/>
            <a:ext cx="975598" cy="1286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7"/>
          <p:cNvSpPr/>
          <p:nvPr/>
        </p:nvSpPr>
        <p:spPr>
          <a:xfrm>
            <a:off x="262400" y="233200"/>
            <a:ext cx="23859301" cy="132495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p37"/>
          <p:cNvPicPr preferRelativeResize="0"/>
          <p:nvPr/>
        </p:nvPicPr>
        <p:blipFill rotWithShape="1">
          <a:blip r:embed="rId2">
            <a:alphaModFix/>
          </a:blip>
          <a:srcRect b="8850" l="0" r="0" t="0"/>
          <a:stretch/>
        </p:blipFill>
        <p:spPr>
          <a:xfrm>
            <a:off x="22826198" y="466133"/>
            <a:ext cx="975598" cy="1286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8"/>
          <p:cNvSpPr txBox="1"/>
          <p:nvPr>
            <p:ph type="title"/>
          </p:nvPr>
        </p:nvSpPr>
        <p:spPr>
          <a:xfrm>
            <a:off x="831200" y="1186733"/>
            <a:ext cx="22721701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53" name="Google Shape;153;p38"/>
          <p:cNvSpPr txBox="1"/>
          <p:nvPr>
            <p:ph idx="1" type="body"/>
          </p:nvPr>
        </p:nvSpPr>
        <p:spPr>
          <a:xfrm>
            <a:off x="831200" y="3073267"/>
            <a:ext cx="22721701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533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154" name="Google Shape;154;p38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9"/>
          <p:cNvSpPr txBox="1"/>
          <p:nvPr>
            <p:ph type="title"/>
          </p:nvPr>
        </p:nvSpPr>
        <p:spPr>
          <a:xfrm>
            <a:off x="831200" y="1186733"/>
            <a:ext cx="22721701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57" name="Google Shape;157;p39"/>
          <p:cNvSpPr txBox="1"/>
          <p:nvPr>
            <p:ph idx="1" type="body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463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158" name="Google Shape;158;p39"/>
          <p:cNvSpPr txBox="1"/>
          <p:nvPr>
            <p:ph idx="2" type="body"/>
          </p:nvPr>
        </p:nvSpPr>
        <p:spPr>
          <a:xfrm>
            <a:off x="128864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463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159" name="Google Shape;159;p39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0"/>
          <p:cNvSpPr txBox="1"/>
          <p:nvPr>
            <p:ph type="title"/>
          </p:nvPr>
        </p:nvSpPr>
        <p:spPr>
          <a:xfrm>
            <a:off x="831200" y="1186733"/>
            <a:ext cx="22721701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62" name="Google Shape;162;p40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1"/>
          <p:cNvSpPr txBox="1"/>
          <p:nvPr>
            <p:ph type="title"/>
          </p:nvPr>
        </p:nvSpPr>
        <p:spPr>
          <a:xfrm>
            <a:off x="831200" y="1481600"/>
            <a:ext cx="7488000" cy="20151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165" name="Google Shape;165;p41"/>
          <p:cNvSpPr txBox="1"/>
          <p:nvPr>
            <p:ph idx="1" type="body"/>
          </p:nvPr>
        </p:nvSpPr>
        <p:spPr>
          <a:xfrm>
            <a:off x="831200" y="3705600"/>
            <a:ext cx="7488000" cy="84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431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indent="-431800" lvl="1" marL="914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166" name="Google Shape;166;p41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_OBJECTS">
  <p:cSld name="TITLE_AND_BODY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1676160" y="730080"/>
            <a:ext cx="21031199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1218959" y="320903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12463919" y="320903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3" type="body"/>
          </p:nvPr>
        </p:nvSpPr>
        <p:spPr>
          <a:xfrm>
            <a:off x="1218959" y="736415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4" type="body"/>
          </p:nvPr>
        </p:nvSpPr>
        <p:spPr>
          <a:xfrm>
            <a:off x="12463919" y="7364159"/>
            <a:ext cx="10708500" cy="3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000" lIns="211000" spcFirstLastPara="1" rIns="211000" wrap="square" tIns="211000">
            <a:noAutofit/>
          </a:bodyPr>
          <a:lstStyle>
            <a:lvl1pPr indent="-70485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7500"/>
              <a:buChar char="•"/>
              <a:defRPr/>
            </a:lvl1pPr>
            <a:lvl2pPr indent="-635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6400"/>
              <a:buChar char="•"/>
              <a:defRPr/>
            </a:lvl2pPr>
            <a:lvl3pPr indent="-584200" lvl="2" marL="13716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5600"/>
              <a:buChar char="•"/>
              <a:defRPr/>
            </a:lvl3pPr>
            <a:lvl4pPr indent="-5143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4pPr>
            <a:lvl5pPr indent="-5143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17475202" y="12712702"/>
            <a:ext cx="56895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5475" lIns="211000" spcFirstLastPara="1" rIns="211000" wrap="square" tIns="1054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Calibri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2"/>
          <p:cNvSpPr txBox="1"/>
          <p:nvPr>
            <p:ph type="title"/>
          </p:nvPr>
        </p:nvSpPr>
        <p:spPr>
          <a:xfrm>
            <a:off x="1307333" y="1200400"/>
            <a:ext cx="16980899" cy="1090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169" name="Google Shape;169;p42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3"/>
          <p:cNvSpPr/>
          <p:nvPr/>
        </p:nvSpPr>
        <p:spPr>
          <a:xfrm>
            <a:off x="12192000" y="-333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43"/>
          <p:cNvSpPr txBox="1"/>
          <p:nvPr>
            <p:ph type="title"/>
          </p:nvPr>
        </p:nvSpPr>
        <p:spPr>
          <a:xfrm>
            <a:off x="708000" y="3288467"/>
            <a:ext cx="10787100" cy="39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/>
        </p:txBody>
      </p:sp>
      <p:sp>
        <p:nvSpPr>
          <p:cNvPr id="173" name="Google Shape;173;p43"/>
          <p:cNvSpPr txBox="1"/>
          <p:nvPr>
            <p:ph idx="1" type="subTitle"/>
          </p:nvPr>
        </p:nvSpPr>
        <p:spPr>
          <a:xfrm>
            <a:off x="708000" y="7474867"/>
            <a:ext cx="10787100" cy="3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74" name="Google Shape;174;p43"/>
          <p:cNvSpPr txBox="1"/>
          <p:nvPr>
            <p:ph idx="2" type="body"/>
          </p:nvPr>
        </p:nvSpPr>
        <p:spPr>
          <a:xfrm>
            <a:off x="13172000" y="1930867"/>
            <a:ext cx="10232100" cy="98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-533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175" name="Google Shape;175;p43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4"/>
          <p:cNvSpPr txBox="1"/>
          <p:nvPr>
            <p:ph idx="1" type="body"/>
          </p:nvPr>
        </p:nvSpPr>
        <p:spPr>
          <a:xfrm>
            <a:off x="831200" y="11281533"/>
            <a:ext cx="15996901" cy="16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/>
        </p:txBody>
      </p:sp>
      <p:sp>
        <p:nvSpPr>
          <p:cNvPr id="178" name="Google Shape;178;p44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5"/>
          <p:cNvSpPr txBox="1"/>
          <p:nvPr>
            <p:ph hasCustomPrompt="1" type="title"/>
          </p:nvPr>
        </p:nvSpPr>
        <p:spPr>
          <a:xfrm>
            <a:off x="831200" y="2949667"/>
            <a:ext cx="22721701" cy="52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00" lIns="243800" spcFirstLastPara="1" rIns="243800" wrap="square" tIns="243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181" name="Google Shape;181;p45"/>
          <p:cNvSpPr txBox="1"/>
          <p:nvPr>
            <p:ph idx="1" type="body"/>
          </p:nvPr>
        </p:nvSpPr>
        <p:spPr>
          <a:xfrm>
            <a:off x="831200" y="8405933"/>
            <a:ext cx="22721701" cy="3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5334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ctr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ctr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182" name="Google Shape;182;p45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6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showMasterSp="0">
  <p:cSld name="Title &amp; Photo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7" name="Google Shape;27;p6"/>
          <p:cNvPicPr preferRelativeResize="0"/>
          <p:nvPr/>
        </p:nvPicPr>
        <p:blipFill rotWithShape="1">
          <a:blip r:embed="rId2">
            <a:alphaModFix/>
          </a:blip>
          <a:srcRect b="32490" l="0" r="0" t="0"/>
          <a:stretch/>
        </p:blipFill>
        <p:spPr>
          <a:xfrm>
            <a:off x="12719985" y="7631391"/>
            <a:ext cx="11736423" cy="61552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8" name="Google Shape;2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073" y="440799"/>
            <a:ext cx="4095457" cy="777122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>
  <p:cSld name="TITLE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833937" y="2303859"/>
            <a:ext cx="14716199" cy="46434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11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4833937" y="7090171"/>
            <a:ext cx="14716199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Helvetica Neue"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5143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6pPr>
            <a:lvl7pPr indent="-5143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7pPr>
            <a:lvl8pPr indent="-5143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8pPr>
            <a:lvl9pPr indent="-5143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500"/>
              <a:buChar char="•"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11954103" y="13073062"/>
            <a:ext cx="46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Autofit/>
          </a:bodyPr>
          <a:lstStyle>
            <a:lvl1pPr indent="-5334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Char char="•"/>
              <a:defRPr/>
            </a:lvl1pPr>
            <a:lvl2pPr indent="-5334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Char char="•"/>
              <a:defRPr/>
            </a:lvl2pPr>
            <a:lvl3pPr indent="-5334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Char char="•"/>
              <a:defRPr/>
            </a:lvl3pPr>
            <a:lvl4pPr indent="-5334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Char char="•"/>
              <a:defRPr/>
            </a:lvl4pPr>
            <a:lvl5pPr indent="-5334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22349295" y="12895625"/>
            <a:ext cx="358304" cy="3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 1">
  <p:cSld name="1_Title &amp; Subtitl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type="title"/>
          </p:nvPr>
        </p:nvSpPr>
        <p:spPr>
          <a:xfrm>
            <a:off x="4833937" y="2303858"/>
            <a:ext cx="14716199" cy="46434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" type="body"/>
          </p:nvPr>
        </p:nvSpPr>
        <p:spPr>
          <a:xfrm>
            <a:off x="4833937" y="7090171"/>
            <a:ext cx="14716199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/>
            </a:lvl5pPr>
            <a:lvl6pPr indent="-39433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6pPr>
            <a:lvl7pPr indent="-39433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7pPr>
            <a:lvl8pPr indent="-394334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8pPr>
            <a:lvl9pPr indent="-394334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11954104" y="13073062"/>
            <a:ext cx="46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7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showMasterSp="0">
  <p:cSld name="Agenda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1.xml"/><Relationship Id="rId1" Type="http://schemas.openxmlformats.org/officeDocument/2006/relationships/image" Target="../media/image4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26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5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29" Type="http://schemas.openxmlformats.org/officeDocument/2006/relationships/slideLayout" Target="../slideLayouts/slideLayout27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31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9.xml"/><Relationship Id="rId33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8.xml"/><Relationship Id="rId3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11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0.xml"/><Relationship Id="rId3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6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2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" name="Google Shape;6;p1"/>
          <p:cNvPicPr preferRelativeResize="0"/>
          <p:nvPr/>
        </p:nvPicPr>
        <p:blipFill rotWithShape="1">
          <a:blip r:embed="rId1">
            <a:alphaModFix/>
          </a:blip>
          <a:srcRect b="33942" l="0" r="0" t="0"/>
          <a:stretch/>
        </p:blipFill>
        <p:spPr>
          <a:xfrm>
            <a:off x="8911828" y="5006975"/>
            <a:ext cx="15472056" cy="87090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" name="Google Shape;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073" y="440799"/>
            <a:ext cx="4095457" cy="77712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  <p:sldLayoutId id="2147483666" r:id="rId21"/>
    <p:sldLayoutId id="2147483667" r:id="rId22"/>
    <p:sldLayoutId id="2147483668" r:id="rId23"/>
    <p:sldLayoutId id="2147483669" r:id="rId24"/>
    <p:sldLayoutId id="2147483670" r:id="rId25"/>
    <p:sldLayoutId id="2147483671" r:id="rId26"/>
    <p:sldLayoutId id="2147483672" r:id="rId27"/>
    <p:sldLayoutId id="2147483673" r:id="rId28"/>
    <p:sldLayoutId id="2147483674" r:id="rId29"/>
    <p:sldLayoutId id="2147483675" r:id="rId30"/>
    <p:sldLayoutId id="2147483676" r:id="rId31"/>
    <p:sldLayoutId id="2147483677" r:id="rId32"/>
    <p:sldLayoutId id="2147483678" r:id="rId33"/>
    <p:sldLayoutId id="2147483679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4"/>
          <p:cNvSpPr txBox="1"/>
          <p:nvPr>
            <p:ph type="title"/>
          </p:nvPr>
        </p:nvSpPr>
        <p:spPr>
          <a:xfrm>
            <a:off x="831200" y="1186733"/>
            <a:ext cx="22721701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b="0" i="0" sz="7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34"/>
          <p:cNvSpPr txBox="1"/>
          <p:nvPr>
            <p:ph idx="1" type="body"/>
          </p:nvPr>
        </p:nvSpPr>
        <p:spPr>
          <a:xfrm>
            <a:off x="831200" y="3073267"/>
            <a:ext cx="22721701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533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3550" lvl="1" marL="9144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63550" lvl="2" marL="13716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63550" lvl="3" marL="18288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●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63550" lvl="4" marL="22860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63550" lvl="5" marL="27432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63550" lvl="6" marL="32004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●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63550" lvl="7" marL="3657600" marR="0" rtl="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Char char="○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63550" lvl="8" marL="4114800" marR="0" rtl="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Clr>
                <a:schemeClr val="dk2"/>
              </a:buClr>
              <a:buSzPts val="3700"/>
              <a:buFont typeface="Arial"/>
              <a:buChar char="■"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34"/>
          <p:cNvSpPr txBox="1"/>
          <p:nvPr>
            <p:ph idx="12" type="sldNum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Relationship Id="rId4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47"/>
          <p:cNvGrpSpPr/>
          <p:nvPr/>
        </p:nvGrpSpPr>
        <p:grpSpPr>
          <a:xfrm>
            <a:off x="22041278" y="1"/>
            <a:ext cx="1329416" cy="1828909"/>
            <a:chOff x="22251511" y="26895"/>
            <a:chExt cx="1710300" cy="2352900"/>
          </a:xfrm>
        </p:grpSpPr>
        <p:sp>
          <p:nvSpPr>
            <p:cNvPr id="190" name="Google Shape;190;p47"/>
            <p:cNvSpPr/>
            <p:nvPr/>
          </p:nvSpPr>
          <p:spPr>
            <a:xfrm>
              <a:off x="22251511" y="26895"/>
              <a:ext cx="1710300" cy="2352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image10.png" id="191" name="Google Shape;191;p4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2502770" y="255301"/>
              <a:ext cx="1290884" cy="194663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2" name="Google Shape;192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5310"/>
            <a:ext cx="24384002" cy="136653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6"/>
          <p:cNvSpPr txBox="1"/>
          <p:nvPr/>
        </p:nvSpPr>
        <p:spPr>
          <a:xfrm>
            <a:off x="8132250" y="3764250"/>
            <a:ext cx="12262500" cy="24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4826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4000"/>
              <a:buFont typeface="Roboto"/>
              <a:buChar char="●"/>
            </a:pP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Users who spend less time on Site and with less 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Internet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 usage have clicked on the Ads</a:t>
            </a:r>
            <a:r>
              <a:rPr lang="en-US" sz="40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40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4000"/>
              <a:buFont typeface="Roboto"/>
              <a:buChar char="●"/>
            </a:pP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Users between age group 35-45 and spending less time on Site and have clicked on the Ads</a:t>
            </a:r>
            <a:endParaRPr sz="4000"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40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303" name="Google Shape;303;p56"/>
          <p:cNvSpPr txBox="1"/>
          <p:nvPr/>
        </p:nvSpPr>
        <p:spPr>
          <a:xfrm>
            <a:off x="930325" y="13823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Ad Clicked - Exploratory Analysis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225" y="2501650"/>
            <a:ext cx="6225651" cy="5573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5875" y="7961675"/>
            <a:ext cx="6225651" cy="5573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7"/>
          <p:cNvSpPr txBox="1"/>
          <p:nvPr/>
        </p:nvSpPr>
        <p:spPr>
          <a:xfrm>
            <a:off x="930325" y="13823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Ad Clicked - Gender Analysis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1" name="Google Shape;31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325" y="3234850"/>
            <a:ext cx="9553301" cy="4130313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7"/>
          <p:cNvSpPr txBox="1"/>
          <p:nvPr/>
        </p:nvSpPr>
        <p:spPr>
          <a:xfrm>
            <a:off x="11489750" y="3234850"/>
            <a:ext cx="11772900" cy="56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4826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4000"/>
              <a:buFont typeface="Roboto"/>
              <a:buChar char="●"/>
            </a:pPr>
            <a:r>
              <a:rPr lang="en-US" sz="40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Gender wise density 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distribution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 of Ad clicked and not clicked is similar and more concentrated 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around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 the age 35-45</a:t>
            </a:r>
            <a:endParaRPr sz="40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Roboto"/>
              <a:buChar char="●"/>
            </a:pP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Gender 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density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 analysis reveals 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both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 Male and Female between the age group 35-45 have 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clicked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 on the Ad</a:t>
            </a:r>
            <a:endParaRPr sz="4000"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pic>
        <p:nvPicPr>
          <p:cNvPr id="313" name="Google Shape;313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5125" y="8283750"/>
            <a:ext cx="9553299" cy="4187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050" y="3869100"/>
            <a:ext cx="11533599" cy="8130049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58"/>
          <p:cNvSpPr txBox="1"/>
          <p:nvPr/>
        </p:nvSpPr>
        <p:spPr>
          <a:xfrm>
            <a:off x="930325" y="13823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Area Income across countries</a:t>
            </a:r>
            <a:endParaRPr b="1" sz="8000">
              <a:solidFill>
                <a:srgbClr val="EA5B2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20" name="Google Shape;320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40651" y="3869100"/>
            <a:ext cx="11790950" cy="34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9"/>
          <p:cNvSpPr txBox="1"/>
          <p:nvPr/>
        </p:nvSpPr>
        <p:spPr>
          <a:xfrm>
            <a:off x="930325" y="13823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Prediction - </a:t>
            </a: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Fitting the AI Model</a:t>
            </a:r>
            <a:endParaRPr b="1" sz="8000">
              <a:solidFill>
                <a:srgbClr val="EA5B2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26" name="Google Shape;32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125" y="3463850"/>
            <a:ext cx="10585550" cy="426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2393" y="8642375"/>
            <a:ext cx="4012382" cy="4262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59"/>
          <p:cNvSpPr txBox="1"/>
          <p:nvPr/>
        </p:nvSpPr>
        <p:spPr>
          <a:xfrm>
            <a:off x="11489750" y="3234850"/>
            <a:ext cx="11772900" cy="56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4826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4000"/>
              <a:buFont typeface="Roboto"/>
              <a:buChar char="●"/>
            </a:pPr>
            <a:r>
              <a:rPr lang="en-US" sz="40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Random Forest Classifier - Accuracy - 94.84%</a:t>
            </a:r>
            <a:endParaRPr sz="40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4000"/>
              <a:buFont typeface="Roboto"/>
              <a:buChar char="●"/>
            </a:pPr>
            <a:r>
              <a:rPr lang="en-US" sz="40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Features to be considered - Daily Internet Usage, Daily Time Spent on SIte, Area Income and Age</a:t>
            </a:r>
            <a:endParaRPr sz="40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4000"/>
              <a:buFont typeface="Roboto"/>
              <a:buChar char="●"/>
            </a:pPr>
            <a:r>
              <a:rPr lang="en-US" sz="40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Confusion Matrix -  True Positive - 158, True Negative - 155 are correctly predicted</a:t>
            </a:r>
            <a:endParaRPr sz="40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0"/>
          <p:cNvSpPr txBox="1"/>
          <p:nvPr/>
        </p:nvSpPr>
        <p:spPr>
          <a:xfrm>
            <a:off x="930325" y="13823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Conclusion</a:t>
            </a:r>
            <a:endParaRPr b="1" sz="8000">
              <a:solidFill>
                <a:srgbClr val="EA5B2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4" name="Google Shape;334;p60"/>
          <p:cNvSpPr txBox="1"/>
          <p:nvPr/>
        </p:nvSpPr>
        <p:spPr>
          <a:xfrm>
            <a:off x="1226325" y="3386925"/>
            <a:ext cx="11772900" cy="56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4826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Roboto"/>
              <a:buChar char="●"/>
            </a:pP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The Ad has reached the intended audience</a:t>
            </a:r>
            <a:endParaRPr sz="4000"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Roboto"/>
              <a:buChar char="●"/>
            </a:pP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The site has been used across various countries</a:t>
            </a:r>
            <a:endParaRPr sz="4000"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Roboto"/>
              <a:buChar char="●"/>
            </a:pP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Factors to be taken care for future growth:</a:t>
            </a:r>
            <a:endParaRPr sz="4000"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3" marL="18288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Roboto"/>
              <a:buAutoNum type="arabicPeriod"/>
            </a:pP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Daily Time Spent on Site</a:t>
            </a:r>
            <a:endParaRPr sz="4000"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3" marL="18288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Roboto"/>
              <a:buAutoNum type="arabicPeriod"/>
            </a:pP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Internet Usage</a:t>
            </a:r>
            <a:endParaRPr sz="4000"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3" marL="18288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Roboto"/>
              <a:buAutoNum type="arabicPeriod"/>
            </a:pP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Age</a:t>
            </a:r>
            <a:endParaRPr sz="4000"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3" marL="18288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Roboto"/>
              <a:buAutoNum type="arabicPeriod"/>
            </a:pP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Area Income</a:t>
            </a:r>
            <a:endParaRPr sz="4000"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pic>
        <p:nvPicPr>
          <p:cNvPr id="335" name="Google Shape;33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79875" y="3386925"/>
            <a:ext cx="5460874" cy="5460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1"/>
          <p:cNvSpPr txBox="1"/>
          <p:nvPr/>
        </p:nvSpPr>
        <p:spPr>
          <a:xfrm>
            <a:off x="1412037" y="5835138"/>
            <a:ext cx="10776600" cy="20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375" lIns="91375" spcFirstLastPara="1" rIns="91375" wrap="square" tIns="913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B5D27"/>
              </a:buClr>
              <a:buSzPts val="13200"/>
              <a:buFont typeface="Arial"/>
              <a:buNone/>
            </a:pPr>
            <a:r>
              <a:rPr b="1" i="0" lang="en-US" sz="13200" u="none" cap="none" strike="noStrike">
                <a:solidFill>
                  <a:srgbClr val="EB5D27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8"/>
          <p:cNvSpPr txBox="1"/>
          <p:nvPr/>
        </p:nvSpPr>
        <p:spPr>
          <a:xfrm>
            <a:off x="12044677" y="6647181"/>
            <a:ext cx="294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25" lIns="121925" spcFirstLastPara="1" rIns="121925" wrap="square" tIns="121925">
            <a:noAutofit/>
          </a:bodyPr>
          <a:lstStyle/>
          <a:p>
            <a:pPr indent="0" lvl="0" marL="0" marR="0" rtl="0" algn="l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b="0" i="0" lang="en-US" sz="1333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8" name="Google Shape;198;p48"/>
          <p:cNvGrpSpPr/>
          <p:nvPr/>
        </p:nvGrpSpPr>
        <p:grpSpPr>
          <a:xfrm>
            <a:off x="22041278" y="1"/>
            <a:ext cx="1329416" cy="1828909"/>
            <a:chOff x="22251511" y="26895"/>
            <a:chExt cx="1710300" cy="2352900"/>
          </a:xfrm>
        </p:grpSpPr>
        <p:sp>
          <p:nvSpPr>
            <p:cNvPr id="199" name="Google Shape;199;p48"/>
            <p:cNvSpPr/>
            <p:nvPr/>
          </p:nvSpPr>
          <p:spPr>
            <a:xfrm>
              <a:off x="22251511" y="26895"/>
              <a:ext cx="1710300" cy="2352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image10.png" id="200" name="Google Shape;200;p4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2502770" y="255301"/>
              <a:ext cx="1290884" cy="194663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1" name="Google Shape;201;p48"/>
          <p:cNvSpPr/>
          <p:nvPr/>
        </p:nvSpPr>
        <p:spPr>
          <a:xfrm>
            <a:off x="0" y="11854543"/>
            <a:ext cx="24384001" cy="1861500"/>
          </a:xfrm>
          <a:prstGeom prst="rect">
            <a:avLst/>
          </a:prstGeom>
          <a:solidFill>
            <a:srgbClr val="58ADC5"/>
          </a:solidFill>
          <a:ln>
            <a:noFill/>
          </a:ln>
          <a:effectLst>
            <a:outerShdw blurRad="12700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48"/>
          <p:cNvSpPr txBox="1"/>
          <p:nvPr/>
        </p:nvSpPr>
        <p:spPr>
          <a:xfrm>
            <a:off x="772941" y="12412536"/>
            <a:ext cx="22596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00"/>
              <a:buFont typeface="Arial"/>
              <a:buNone/>
            </a:pPr>
            <a:r>
              <a:rPr b="1" lang="en-US" sz="7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December 10th 2020</a:t>
            </a:r>
            <a:endParaRPr b="1" i="0" sz="74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3" name="Google Shape;203;p48"/>
          <p:cNvSpPr txBox="1"/>
          <p:nvPr/>
        </p:nvSpPr>
        <p:spPr>
          <a:xfrm>
            <a:off x="2333851" y="2681023"/>
            <a:ext cx="17985000" cy="85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00"/>
              <a:buFont typeface="Arial"/>
              <a:buNone/>
            </a:pPr>
            <a:r>
              <a:rPr b="1" lang="en-US" sz="18600"/>
              <a:t>Demo Day - Autumn 2020</a:t>
            </a:r>
            <a:endParaRPr b="0" i="0" sz="18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9"/>
          <p:cNvSpPr txBox="1"/>
          <p:nvPr/>
        </p:nvSpPr>
        <p:spPr>
          <a:xfrm>
            <a:off x="646800" y="8660917"/>
            <a:ext cx="23090401" cy="19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700"/>
              <a:buFont typeface="Arial"/>
              <a:buNone/>
            </a:pPr>
            <a:r>
              <a:rPr b="1" lang="en-US" sz="10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Digital Marketing - Insights</a:t>
            </a:r>
            <a:endParaRPr b="1" i="0" sz="10700" u="none" cap="none" strike="noStrik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9" name="Google Shape;209;p49"/>
          <p:cNvSpPr txBox="1"/>
          <p:nvPr/>
        </p:nvSpPr>
        <p:spPr>
          <a:xfrm>
            <a:off x="646800" y="10842400"/>
            <a:ext cx="23090401" cy="5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lang="en-US" sz="5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Deepa Govindasamy</a:t>
            </a:r>
            <a:endParaRPr sz="53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lang="en-US" sz="5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Mentors : Michael Maag, Shabnam</a:t>
            </a:r>
            <a:endParaRPr sz="53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0"/>
          <p:cNvSpPr txBox="1"/>
          <p:nvPr/>
        </p:nvSpPr>
        <p:spPr>
          <a:xfrm>
            <a:off x="8583575" y="4210525"/>
            <a:ext cx="14406000" cy="23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5461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000"/>
              <a:buFont typeface="Assistant ExtraLight"/>
              <a:buChar char="●"/>
            </a:pPr>
            <a:r>
              <a:rPr lang="en-US" sz="5000">
                <a:solidFill>
                  <a:srgbClr val="434343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Marketing over Internet</a:t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  <a:p>
            <a:pPr indent="-5461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000"/>
              <a:buFont typeface="Assistant ExtraLight"/>
              <a:buChar char="●"/>
            </a:pPr>
            <a:r>
              <a:rPr lang="en-US" sz="5000">
                <a:solidFill>
                  <a:srgbClr val="55555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Web browser, search engine, on social media, on mobile devices, and even in email.</a:t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pic>
        <p:nvPicPr>
          <p:cNvPr id="215" name="Google Shape;21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500" y="3428175"/>
            <a:ext cx="6424301" cy="428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92975" y="10070725"/>
            <a:ext cx="5298525" cy="348377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50"/>
          <p:cNvSpPr txBox="1"/>
          <p:nvPr/>
        </p:nvSpPr>
        <p:spPr>
          <a:xfrm>
            <a:off x="313000" y="8140950"/>
            <a:ext cx="14406000" cy="23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 u="sng">
                <a:solidFill>
                  <a:srgbClr val="434343"/>
                </a:solidFill>
                <a:latin typeface="Assistant"/>
                <a:ea typeface="Assistant"/>
                <a:cs typeface="Assistant"/>
                <a:sym typeface="Assistant"/>
              </a:rPr>
              <a:t>Benefits</a:t>
            </a:r>
            <a:r>
              <a:rPr b="1" lang="en-US" sz="5000" u="sng">
                <a:solidFill>
                  <a:srgbClr val="434343"/>
                </a:solidFill>
                <a:latin typeface="Assistant"/>
                <a:ea typeface="Assistant"/>
                <a:cs typeface="Assistant"/>
                <a:sym typeface="Assistant"/>
              </a:rPr>
              <a:t>:</a:t>
            </a:r>
            <a:endParaRPr b="1" sz="5000" u="sng">
              <a:solidFill>
                <a:srgbClr val="434343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 u="sng">
              <a:solidFill>
                <a:srgbClr val="434343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5000"/>
              <a:buFont typeface="Helvetica Neue"/>
              <a:buChar char="●"/>
            </a:pPr>
            <a:r>
              <a:rPr lang="en-US" sz="5000">
                <a:solidFill>
                  <a:srgbClr val="55555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reaches a wide audience</a:t>
            </a:r>
            <a:endParaRPr sz="500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5000"/>
              <a:buFont typeface="Helvetica Neue"/>
              <a:buChar char="●"/>
            </a:pPr>
            <a:r>
              <a:rPr lang="en-US" sz="5000">
                <a:solidFill>
                  <a:srgbClr val="55555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can be tracked to measure success (or failure)</a:t>
            </a:r>
            <a:endParaRPr sz="500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5000"/>
              <a:buFont typeface="Helvetica Neue"/>
              <a:buChar char="●"/>
            </a:pPr>
            <a:r>
              <a:rPr lang="en-US" sz="5000">
                <a:solidFill>
                  <a:srgbClr val="55555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can be personalized for a target audience</a:t>
            </a:r>
            <a:endParaRPr sz="500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461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5000"/>
              <a:buFont typeface="Helvetica Neue"/>
              <a:buChar char="●"/>
            </a:pPr>
            <a:r>
              <a:rPr lang="en-US" sz="5000">
                <a:solidFill>
                  <a:srgbClr val="55555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relatively inexpensive</a:t>
            </a:r>
            <a:endParaRPr sz="500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555555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8" name="Google Shape;218;p50"/>
          <p:cNvSpPr txBox="1"/>
          <p:nvPr/>
        </p:nvSpPr>
        <p:spPr>
          <a:xfrm>
            <a:off x="1786950" y="1523625"/>
            <a:ext cx="198621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Digital Marketing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1"/>
          <p:cNvSpPr txBox="1"/>
          <p:nvPr/>
        </p:nvSpPr>
        <p:spPr>
          <a:xfrm>
            <a:off x="1786950" y="1523625"/>
            <a:ext cx="198621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Project Goals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51"/>
          <p:cNvSpPr txBox="1"/>
          <p:nvPr/>
        </p:nvSpPr>
        <p:spPr>
          <a:xfrm>
            <a:off x="9566175" y="3528225"/>
            <a:ext cx="13587300" cy="79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5000"/>
              <a:buFont typeface="Roboto"/>
              <a:buChar char="●"/>
            </a:pPr>
            <a:r>
              <a:rPr lang="en-US" sz="5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Optimize and improve the business objectives</a:t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5000"/>
              <a:buFont typeface="Roboto"/>
              <a:buChar char="●"/>
            </a:pP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Targeting</a:t>
            </a: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right audience</a:t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5000"/>
              <a:buFont typeface="Roboto"/>
              <a:buChar char="●"/>
            </a:pP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Predicting who is most likely to click the </a:t>
            </a:r>
            <a:r>
              <a:rPr lang="en-US" sz="5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advertisement</a:t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pic>
        <p:nvPicPr>
          <p:cNvPr id="225" name="Google Shape;22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025" y="4118400"/>
            <a:ext cx="7229750" cy="452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52"/>
          <p:cNvGrpSpPr/>
          <p:nvPr/>
        </p:nvGrpSpPr>
        <p:grpSpPr>
          <a:xfrm>
            <a:off x="695513" y="3490256"/>
            <a:ext cx="6206390" cy="5452363"/>
            <a:chOff x="1293736" y="1258050"/>
            <a:chExt cx="2726286" cy="2547000"/>
          </a:xfrm>
        </p:grpSpPr>
        <p:sp>
          <p:nvSpPr>
            <p:cNvPr id="231" name="Google Shape;231;p52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2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32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3" name="Google Shape;233;p52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Environment Setup</a:t>
              </a:r>
              <a:endParaRPr b="1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4" name="Google Shape;234;p52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lang="en-US" sz="2100">
                  <a:latin typeface="Roboto"/>
                  <a:ea typeface="Roboto"/>
                  <a:cs typeface="Roboto"/>
                  <a:sym typeface="Roboto"/>
                </a:rPr>
                <a:t>Import the required libraries such as pandas, numpy, matplotlib etc</a:t>
              </a:r>
              <a:endParaRPr b="1" sz="2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5" name="Google Shape;235;p52"/>
          <p:cNvGrpSpPr/>
          <p:nvPr/>
        </p:nvGrpSpPr>
        <p:grpSpPr>
          <a:xfrm>
            <a:off x="5044133" y="3490256"/>
            <a:ext cx="6206390" cy="5452363"/>
            <a:chOff x="3203958" y="1258050"/>
            <a:chExt cx="2726286" cy="2547000"/>
          </a:xfrm>
        </p:grpSpPr>
        <p:sp>
          <p:nvSpPr>
            <p:cNvPr id="236" name="Google Shape;236;p52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52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32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8" name="Google Shape;238;p52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Read and </a:t>
              </a:r>
              <a:r>
                <a:rPr b="1" lang="en-US" sz="3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Examine</a:t>
              </a:r>
              <a:r>
                <a:rPr b="1" lang="en-US" sz="3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Data</a:t>
              </a:r>
              <a:endParaRPr b="1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9" name="Google Shape;239;p52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lang="en-US" sz="2100">
                  <a:latin typeface="Roboto"/>
                  <a:ea typeface="Roboto"/>
                  <a:cs typeface="Roboto"/>
                  <a:sym typeface="Roboto"/>
                </a:rPr>
                <a:t>Understand the raw data, data types, meta data and dataset format</a:t>
              </a:r>
              <a:endParaRPr b="1" sz="2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0" name="Google Shape;240;p52"/>
          <p:cNvGrpSpPr/>
          <p:nvPr/>
        </p:nvGrpSpPr>
        <p:grpSpPr>
          <a:xfrm>
            <a:off x="9415055" y="3490256"/>
            <a:ext cx="6206390" cy="5452363"/>
            <a:chOff x="5123977" y="1258050"/>
            <a:chExt cx="2726286" cy="2547000"/>
          </a:xfrm>
        </p:grpSpPr>
        <p:sp>
          <p:nvSpPr>
            <p:cNvPr id="241" name="Google Shape;241;p52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2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307BF3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3200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3" name="Google Shape;243;p52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Cleaning</a:t>
              </a:r>
              <a:endParaRPr b="1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4" name="Google Shape;244;p52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lang="en-US" sz="2100">
                  <a:latin typeface="Roboto"/>
                  <a:ea typeface="Roboto"/>
                  <a:cs typeface="Roboto"/>
                  <a:sym typeface="Roboto"/>
                </a:rPr>
                <a:t>Perform data cleaning to remove empty cells , remove irrelevant data or columns</a:t>
              </a:r>
              <a:r>
                <a:rPr lang="en-US" sz="2100">
                  <a:latin typeface="Roboto"/>
                  <a:ea typeface="Roboto"/>
                  <a:cs typeface="Roboto"/>
                  <a:sym typeface="Roboto"/>
                </a:rPr>
                <a:t>.</a:t>
              </a:r>
              <a:endParaRPr b="1" sz="2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5" name="Google Shape;245;p52"/>
          <p:cNvGrpSpPr/>
          <p:nvPr/>
        </p:nvGrpSpPr>
        <p:grpSpPr>
          <a:xfrm>
            <a:off x="13582863" y="3680381"/>
            <a:ext cx="6206390" cy="5452363"/>
            <a:chOff x="1293736" y="1258050"/>
            <a:chExt cx="2726286" cy="2547000"/>
          </a:xfrm>
        </p:grpSpPr>
        <p:sp>
          <p:nvSpPr>
            <p:cNvPr id="246" name="Google Shape;246;p52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52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32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8" name="Google Shape;248;p52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Analysis and Visualization</a:t>
              </a:r>
              <a:endParaRPr b="1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9" name="Google Shape;249;p52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lang="en-US" sz="2100">
                  <a:latin typeface="Roboto"/>
                  <a:ea typeface="Roboto"/>
                  <a:cs typeface="Roboto"/>
                  <a:sym typeface="Roboto"/>
                </a:rPr>
                <a:t>Implement analytical methods and visualize, perform Exploratory Data Analysis</a:t>
              </a:r>
              <a:endParaRPr b="1" sz="2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0" name="Google Shape;250;p52"/>
          <p:cNvGrpSpPr/>
          <p:nvPr/>
        </p:nvGrpSpPr>
        <p:grpSpPr>
          <a:xfrm>
            <a:off x="17931483" y="3680381"/>
            <a:ext cx="6206390" cy="5452363"/>
            <a:chOff x="3203958" y="1258050"/>
            <a:chExt cx="2726286" cy="2547000"/>
          </a:xfrm>
        </p:grpSpPr>
        <p:sp>
          <p:nvSpPr>
            <p:cNvPr id="251" name="Google Shape;251;p52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2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32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3" name="Google Shape;253;p52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Prediction and Model fitting</a:t>
              </a:r>
              <a:endParaRPr b="1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4" name="Google Shape;254;p52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lang="en-US" sz="2100">
                  <a:latin typeface="Roboto"/>
                  <a:ea typeface="Roboto"/>
                  <a:cs typeface="Roboto"/>
                  <a:sym typeface="Roboto"/>
                </a:rPr>
                <a:t>Work on the best fitting prediction model</a:t>
              </a:r>
              <a:endParaRPr b="1" sz="2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55" name="Google Shape;255;p52"/>
          <p:cNvSpPr txBox="1"/>
          <p:nvPr/>
        </p:nvSpPr>
        <p:spPr>
          <a:xfrm>
            <a:off x="1786950" y="1523625"/>
            <a:ext cx="198621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Project Approach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3"/>
          <p:cNvSpPr txBox="1"/>
          <p:nvPr/>
        </p:nvSpPr>
        <p:spPr>
          <a:xfrm>
            <a:off x="4069800" y="1225900"/>
            <a:ext cx="198621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96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Factors Influencing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1" name="Google Shape;261;p53"/>
          <p:cNvGrpSpPr/>
          <p:nvPr/>
        </p:nvGrpSpPr>
        <p:grpSpPr>
          <a:xfrm>
            <a:off x="3891291" y="3688932"/>
            <a:ext cx="8904111" cy="8904111"/>
            <a:chOff x="2902488" y="902232"/>
            <a:chExt cx="3339000" cy="3339000"/>
          </a:xfrm>
        </p:grpSpPr>
        <p:sp>
          <p:nvSpPr>
            <p:cNvPr id="262" name="Google Shape;262;p53"/>
            <p:cNvSpPr/>
            <p:nvPr/>
          </p:nvSpPr>
          <p:spPr>
            <a:xfrm rot="-5400000">
              <a:off x="2902488" y="902232"/>
              <a:ext cx="3339000" cy="3339000"/>
            </a:xfrm>
            <a:prstGeom prst="ellipse">
              <a:avLst/>
            </a:prstGeom>
            <a:noFill/>
            <a:ln cap="flat" cmpd="sng" w="19050">
              <a:solidFill>
                <a:srgbClr val="1D7E74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53"/>
            <p:cNvSpPr/>
            <p:nvPr/>
          </p:nvSpPr>
          <p:spPr>
            <a:xfrm>
              <a:off x="3123875" y="1123625"/>
              <a:ext cx="2896500" cy="2896200"/>
            </a:xfrm>
            <a:prstGeom prst="pie">
              <a:avLst>
                <a:gd fmla="val 2689583" name="adj1"/>
                <a:gd fmla="val 13510993" name="adj2"/>
              </a:avLst>
            </a:prstGeom>
            <a:solidFill>
              <a:srgbClr val="83E3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" name="Google Shape;264;p53"/>
          <p:cNvGrpSpPr/>
          <p:nvPr/>
        </p:nvGrpSpPr>
        <p:grpSpPr>
          <a:xfrm>
            <a:off x="5922116" y="5719758"/>
            <a:ext cx="4842461" cy="4842461"/>
            <a:chOff x="3664038" y="1663782"/>
            <a:chExt cx="1815900" cy="1815900"/>
          </a:xfrm>
        </p:grpSpPr>
        <p:sp>
          <p:nvSpPr>
            <p:cNvPr id="265" name="Google Shape;265;p53"/>
            <p:cNvSpPr/>
            <p:nvPr/>
          </p:nvSpPr>
          <p:spPr>
            <a:xfrm>
              <a:off x="3664038" y="1663782"/>
              <a:ext cx="1815900" cy="1815900"/>
            </a:xfrm>
            <a:prstGeom prst="ellipse">
              <a:avLst/>
            </a:prstGeom>
            <a:solidFill>
              <a:srgbClr val="1B786E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53"/>
            <p:cNvSpPr txBox="1"/>
            <p:nvPr/>
          </p:nvSpPr>
          <p:spPr>
            <a:xfrm>
              <a:off x="3899988" y="2158482"/>
              <a:ext cx="1344000" cy="82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7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Click on Ad</a:t>
              </a:r>
              <a:endParaRPr b="1" sz="3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7" name="Google Shape;267;p53"/>
          <p:cNvGrpSpPr/>
          <p:nvPr/>
        </p:nvGrpSpPr>
        <p:grpSpPr>
          <a:xfrm>
            <a:off x="4154975" y="2870111"/>
            <a:ext cx="2849636" cy="2849636"/>
            <a:chOff x="2859873" y="853971"/>
            <a:chExt cx="1068600" cy="1068600"/>
          </a:xfrm>
        </p:grpSpPr>
        <p:sp>
          <p:nvSpPr>
            <p:cNvPr id="268" name="Google Shape;268;p53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53"/>
            <p:cNvSpPr txBox="1"/>
            <p:nvPr/>
          </p:nvSpPr>
          <p:spPr>
            <a:xfrm>
              <a:off x="3012800" y="1022197"/>
              <a:ext cx="762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Gender</a:t>
              </a:r>
              <a:endParaRPr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70" name="Google Shape;270;p53"/>
          <p:cNvGrpSpPr/>
          <p:nvPr/>
        </p:nvGrpSpPr>
        <p:grpSpPr>
          <a:xfrm>
            <a:off x="10848995" y="8379625"/>
            <a:ext cx="2849636" cy="2849636"/>
            <a:chOff x="5214448" y="3234278"/>
            <a:chExt cx="1068600" cy="1068600"/>
          </a:xfrm>
        </p:grpSpPr>
        <p:sp>
          <p:nvSpPr>
            <p:cNvPr id="271" name="Google Shape;271;p53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53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Age</a:t>
              </a:r>
              <a:r>
                <a:rPr lang="en-U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73" name="Google Shape;273;p53"/>
          <p:cNvGrpSpPr/>
          <p:nvPr/>
        </p:nvGrpSpPr>
        <p:grpSpPr>
          <a:xfrm>
            <a:off x="9945770" y="3230500"/>
            <a:ext cx="2849636" cy="2849636"/>
            <a:chOff x="5214448" y="3234278"/>
            <a:chExt cx="1068600" cy="1068600"/>
          </a:xfrm>
        </p:grpSpPr>
        <p:sp>
          <p:nvSpPr>
            <p:cNvPr id="274" name="Google Shape;274;p53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53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Geo region</a:t>
              </a:r>
              <a:endParaRPr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76" name="Google Shape;276;p53"/>
          <p:cNvGrpSpPr/>
          <p:nvPr/>
        </p:nvGrpSpPr>
        <p:grpSpPr>
          <a:xfrm>
            <a:off x="5739095" y="10788625"/>
            <a:ext cx="2849636" cy="2849636"/>
            <a:chOff x="5214448" y="3234278"/>
            <a:chExt cx="1068600" cy="1068600"/>
          </a:xfrm>
        </p:grpSpPr>
        <p:sp>
          <p:nvSpPr>
            <p:cNvPr id="277" name="Google Shape;277;p53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53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Time spent on site</a:t>
              </a:r>
              <a:endParaRPr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79" name="Google Shape;279;p53"/>
          <p:cNvGrpSpPr/>
          <p:nvPr/>
        </p:nvGrpSpPr>
        <p:grpSpPr>
          <a:xfrm>
            <a:off x="2361195" y="7593512"/>
            <a:ext cx="2849636" cy="2849636"/>
            <a:chOff x="5214448" y="3234278"/>
            <a:chExt cx="1068600" cy="1068600"/>
          </a:xfrm>
        </p:grpSpPr>
        <p:sp>
          <p:nvSpPr>
            <p:cNvPr id="280" name="Google Shape;280;p53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53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Internet Usage</a:t>
              </a:r>
              <a:endParaRPr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0800" y="8288975"/>
            <a:ext cx="5276225" cy="531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54"/>
          <p:cNvSpPr txBox="1"/>
          <p:nvPr/>
        </p:nvSpPr>
        <p:spPr>
          <a:xfrm>
            <a:off x="1786950" y="15236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Findings 1 - Ad Clicked and Age factor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54"/>
          <p:cNvSpPr txBox="1"/>
          <p:nvPr/>
        </p:nvSpPr>
        <p:spPr>
          <a:xfrm>
            <a:off x="9566175" y="3528225"/>
            <a:ext cx="13587300" cy="79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4000"/>
              <a:buFont typeface="Roboto"/>
              <a:buChar char="●"/>
            </a:pPr>
            <a:r>
              <a:rPr lang="en-US" sz="4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Major number of users are between the age group 35-45</a:t>
            </a:r>
            <a:endParaRPr sz="4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4000"/>
              <a:buFont typeface="Roboto"/>
              <a:buChar char="●"/>
            </a:pPr>
            <a:r>
              <a:rPr lang="en-US" sz="40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People between this age group has spent less time on site.</a:t>
            </a:r>
            <a:endParaRPr sz="4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pic>
        <p:nvPicPr>
          <p:cNvPr id="289" name="Google Shape;289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1400" y="3917875"/>
            <a:ext cx="5758500" cy="471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5"/>
          <p:cNvSpPr txBox="1"/>
          <p:nvPr/>
        </p:nvSpPr>
        <p:spPr>
          <a:xfrm>
            <a:off x="930325" y="1382325"/>
            <a:ext cx="21427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A5B25"/>
              </a:buClr>
              <a:buSzPts val="40000"/>
              <a:buFont typeface="Proxima Nova"/>
              <a:buNone/>
            </a:pP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Findings 2 - </a:t>
            </a:r>
            <a:r>
              <a:rPr b="1" lang="en-US" sz="8000">
                <a:solidFill>
                  <a:srgbClr val="EA5B25"/>
                </a:solidFill>
                <a:latin typeface="Proxima Nova"/>
                <a:ea typeface="Proxima Nova"/>
                <a:cs typeface="Proxima Nova"/>
                <a:sym typeface="Proxima Nova"/>
              </a:rPr>
              <a:t>Daily Time spent vs days and months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55"/>
          <p:cNvSpPr txBox="1"/>
          <p:nvPr/>
        </p:nvSpPr>
        <p:spPr>
          <a:xfrm>
            <a:off x="13188575" y="3234850"/>
            <a:ext cx="10074000" cy="56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4826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Roboto"/>
              <a:buChar char="●"/>
            </a:pP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The average Time spent by the user who 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clicked on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 Ad 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comparatively</a:t>
            </a:r>
            <a:r>
              <a:rPr lang="en-US" sz="4000"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 seems to be higher during Weekends and Tuesday and in the month of February and July</a:t>
            </a:r>
            <a:endParaRPr sz="40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pic>
        <p:nvPicPr>
          <p:cNvPr id="296" name="Google Shape;29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539325"/>
            <a:ext cx="10299675" cy="404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923750"/>
            <a:ext cx="10412874" cy="40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